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75" d="100"/>
          <a:sy n="75" d="100"/>
        </p:scale>
        <p:origin x="172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CE311-EE43-4CF8-8274-2E7233E9A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F0AA4F-BA58-40D4-BF00-47758A67A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C04E4-94FE-4723-92E2-09FDE77B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0B498-FA81-4BA6-82E4-302BD2F3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95F5B-1B43-4488-BE46-24B8300A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2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AFF597-18B4-46E1-80B1-E5DB24FF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B0D5C2-0C5D-4C1D-B08B-53DFB8743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FF9E1D-A608-44EE-9255-032015F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AEAA5-9D73-4355-AB6C-062534FA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0E7F88-B835-4B8D-8659-C9A7351E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05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A01099-E8C9-419D-A796-9477E7FBE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D466C1-B091-4E0C-B383-6B1B2A8E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F8A577-83DD-4CBF-9788-3ED49696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E3EC1D-188E-4327-8F30-CDA522D9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310A78-EBA7-477A-BD11-5E677D6F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A1FBB-0158-4D34-BC33-A0B2D012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79DC3-9BA6-49D7-9A0A-59B6CD887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7E5125-A0E5-4FC5-84A1-B18EE26A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16F7F-F465-482B-A75C-A944EE8C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6B9A29-07A4-4260-A84A-63A0EFC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45CD0-582F-4C73-B3E4-2EAF318E4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A8F303-4336-428D-B377-62A5605E5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78703-04C3-40E1-BB68-64552D75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E66EB7-C269-4DAB-881F-987684FC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2B37A-EDCF-462D-AB79-E0D407DD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21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0472F-598D-4458-BA30-64C7E899A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197331-EF2A-4131-BC6F-433CCB32F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1AAFA9-CD99-4C4D-AD35-01BC697F7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993B60-4651-4E1B-A0DF-AEC6BE1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6ECA38-EBCB-4F15-A5E6-AD79D078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CE106B-746E-4114-9FDE-DB8F0721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0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E72CD-0418-4575-9463-3840F6D4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E8481-1AAC-401B-B99A-05355B13A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06E45E-06E4-4AF9-ACB6-2F53C7EF5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4FB420-E6FF-4452-B76F-DB5D71F53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F89E55-DBE8-4AB9-8401-712C90560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2C796B-07A1-4576-8B2C-7F472D03F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27737F-0923-4484-9EF1-AB076F0D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56A558-6B55-43C6-BF9C-C7123B25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2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8FC54-CE34-4FC5-9C57-5F377CFE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E51E35-B791-4E7C-958A-4B5268A5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AEA613-7A71-41F2-8CC7-C9E2A023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F2DCBB-93BB-4690-A616-0BC96730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3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B3CB98-CCA3-4000-9F7C-DD5F571C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1D9484-64F7-4427-8073-CA0CEF36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72A2A6-7936-4DA7-89B8-64D1328C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34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1B9DA-6A02-411F-B3EC-3C023940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42BFD-7AF4-432C-8E93-22CB053C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DFC29-09A4-4147-BDFE-6F5312697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D0C180-D5CF-4055-ABEE-3BE05DB1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D9EED0-2E9C-400C-A6F5-5FF356B22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C9AD50-ADE2-44AE-9D93-CA016332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064C56-C226-40C3-BFF0-0FC16A93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2BC94F-BE08-43B3-9546-6D31FC03A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AD008-884F-485A-BD90-9D994524A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CB94EC-C18F-40AD-8D47-4AE8DDAE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A7A8E3-3C16-4042-9D58-25E07213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16B1D-49E7-4ED9-931B-0D8CCDF6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04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3E726B-52E7-40B9-8F6B-0C00CC17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9CC4DC-5B96-4CC5-9681-928AE334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F9DA68-68C4-474B-A18F-CF4B69E3B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2740-6A39-4298-8EFE-7304301642A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23D377-2901-441D-A28E-90E0DF529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916910-AC18-4E82-A04F-87670D9ED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65A5-52B3-43CD-9F8D-0A4893BABE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3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3CFDA95-9FC1-42D0-8F06-945970008471}"/>
              </a:ext>
            </a:extLst>
          </p:cNvPr>
          <p:cNvSpPr/>
          <p:nvPr/>
        </p:nvSpPr>
        <p:spPr>
          <a:xfrm>
            <a:off x="494417" y="1802050"/>
            <a:ext cx="2934583" cy="325255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482D611-2080-44CE-8201-2484794ED128}"/>
              </a:ext>
            </a:extLst>
          </p:cNvPr>
          <p:cNvSpPr/>
          <p:nvPr/>
        </p:nvSpPr>
        <p:spPr>
          <a:xfrm>
            <a:off x="9127561" y="1802050"/>
            <a:ext cx="2994334" cy="3252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グラフィックス 6" descr="コンピューター 単色塗りつぶし">
            <a:extLst>
              <a:ext uri="{FF2B5EF4-FFF2-40B4-BE49-F238E27FC236}">
                <a16:creationId xmlns:a16="http://schemas.microsoft.com/office/drawing/2014/main" id="{ED76BF62-7562-4A3D-ABB2-1C71973BF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6669" y="2273372"/>
            <a:ext cx="1820389" cy="1820389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A7D9EE4-97BD-4D6A-8F3E-413EC9B0F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452"/>
          <a:stretch/>
        </p:blipFill>
        <p:spPr>
          <a:xfrm>
            <a:off x="867656" y="2313224"/>
            <a:ext cx="1482464" cy="1107281"/>
          </a:xfrm>
          <a:prstGeom prst="rect">
            <a:avLst/>
          </a:prstGeom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84697B1B-5A55-45C5-B1FA-4C5274F701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452"/>
          <a:stretch/>
        </p:blipFill>
        <p:spPr>
          <a:xfrm>
            <a:off x="936230" y="3226904"/>
            <a:ext cx="1482464" cy="1107281"/>
          </a:xfrm>
          <a:prstGeom prst="rect">
            <a:avLst/>
          </a:prstGeom>
        </p:spPr>
      </p:pic>
      <p:pic>
        <p:nvPicPr>
          <p:cNvPr id="12" name="グラフィックス 11" descr="ノート PC 単色塗りつぶし">
            <a:extLst>
              <a:ext uri="{FF2B5EF4-FFF2-40B4-BE49-F238E27FC236}">
                <a16:creationId xmlns:a16="http://schemas.microsoft.com/office/drawing/2014/main" id="{1C63008C-E86D-4B69-ABBE-B648639F3B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87282" y="2192811"/>
            <a:ext cx="914400" cy="914400"/>
          </a:xfrm>
          <a:prstGeom prst="rect">
            <a:avLst/>
          </a:prstGeom>
        </p:spPr>
      </p:pic>
      <p:pic>
        <p:nvPicPr>
          <p:cNvPr id="14" name="グラフィックス 13" descr="コンピューター 単色塗りつぶし">
            <a:extLst>
              <a:ext uri="{FF2B5EF4-FFF2-40B4-BE49-F238E27FC236}">
                <a16:creationId xmlns:a16="http://schemas.microsoft.com/office/drawing/2014/main" id="{F6989588-CBFC-417B-9D70-4ED98821A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2157" y="3203651"/>
            <a:ext cx="914400" cy="9144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89D89B-C679-48C0-BE33-A86B462A5467}"/>
              </a:ext>
            </a:extLst>
          </p:cNvPr>
          <p:cNvSpPr txBox="1"/>
          <p:nvPr/>
        </p:nvSpPr>
        <p:spPr>
          <a:xfrm flipH="1">
            <a:off x="720703" y="1356902"/>
            <a:ext cx="339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Show</a:t>
            </a:r>
            <a:r>
              <a:rPr kumimoji="1" lang="ja-JP" altLang="en-US" dirty="0"/>
              <a:t> </a:t>
            </a:r>
            <a:r>
              <a:rPr kumimoji="1" lang="en-US" altLang="ja-JP" dirty="0"/>
              <a:t>room</a:t>
            </a:r>
            <a:r>
              <a:rPr kumimoji="1" lang="ja-JP" altLang="en-US" dirty="0"/>
              <a:t> </a:t>
            </a:r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B3C6927-A636-41DC-B264-2A315325C2BA}"/>
              </a:ext>
            </a:extLst>
          </p:cNvPr>
          <p:cNvSpPr txBox="1"/>
          <p:nvPr/>
        </p:nvSpPr>
        <p:spPr>
          <a:xfrm flipH="1">
            <a:off x="9655159" y="1309484"/>
            <a:ext cx="339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Office network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B00D75-ABBC-44C3-B3A7-300E74C63531}"/>
              </a:ext>
            </a:extLst>
          </p:cNvPr>
          <p:cNvSpPr txBox="1"/>
          <p:nvPr/>
        </p:nvSpPr>
        <p:spPr>
          <a:xfrm>
            <a:off x="9163607" y="4482388"/>
            <a:ext cx="302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example IP 133.111.50. ***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62A7E21-D8BA-41F7-A2FF-4477EDB81899}"/>
              </a:ext>
            </a:extLst>
          </p:cNvPr>
          <p:cNvSpPr txBox="1"/>
          <p:nvPr/>
        </p:nvSpPr>
        <p:spPr>
          <a:xfrm>
            <a:off x="579709" y="450032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example IP 192.168.0. ***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8EEC37E-F1DB-43E8-BE29-C0E4FD82BEDC}"/>
              </a:ext>
            </a:extLst>
          </p:cNvPr>
          <p:cNvSpPr txBox="1"/>
          <p:nvPr/>
        </p:nvSpPr>
        <p:spPr>
          <a:xfrm flipH="1">
            <a:off x="227716" y="5232477"/>
            <a:ext cx="4242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Show room network has security which is restricted the transmission of data such as the cloud. Because the user's data is not leaked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4D00F5-462A-433C-9BBC-2A1E96C42BD2}"/>
              </a:ext>
            </a:extLst>
          </p:cNvPr>
          <p:cNvSpPr txBox="1"/>
          <p:nvPr/>
        </p:nvSpPr>
        <p:spPr>
          <a:xfrm flipH="1">
            <a:off x="9321973" y="5234271"/>
            <a:ext cx="3729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PC can access cloud DB  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ACE9B9-3572-460A-AE01-5A24BB3EBF15}"/>
              </a:ext>
            </a:extLst>
          </p:cNvPr>
          <p:cNvSpPr txBox="1"/>
          <p:nvPr/>
        </p:nvSpPr>
        <p:spPr>
          <a:xfrm flipH="1">
            <a:off x="4615446" y="900350"/>
            <a:ext cx="3166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If PC which installed Hub have 2 network adapter for show room and office.</a:t>
            </a:r>
          </a:p>
          <a:p>
            <a:r>
              <a:rPr lang="en-US" altLang="ja-JP" dirty="0"/>
              <a:t>You can check it in command prompt type “ipconfig /all”</a:t>
            </a:r>
            <a:endParaRPr kumimoji="1" lang="en-US" altLang="ja-JP" dirty="0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79FA706-A2B8-425C-AB34-66BBFB530CB2}"/>
              </a:ext>
            </a:extLst>
          </p:cNvPr>
          <p:cNvCxnSpPr>
            <a:cxnSpLocks/>
            <a:stCxn id="33" idx="1"/>
            <a:endCxn id="4" idx="3"/>
          </p:cNvCxnSpPr>
          <p:nvPr/>
        </p:nvCxnSpPr>
        <p:spPr>
          <a:xfrm flipH="1" flipV="1">
            <a:off x="3429000" y="3428325"/>
            <a:ext cx="2461467" cy="76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BBED1653-7314-43DF-BA4E-C7BD89C13102}"/>
              </a:ext>
            </a:extLst>
          </p:cNvPr>
          <p:cNvCxnSpPr>
            <a:cxnSpLocks/>
            <a:stCxn id="33" idx="3"/>
            <a:endCxn id="5" idx="1"/>
          </p:cNvCxnSpPr>
          <p:nvPr/>
        </p:nvCxnSpPr>
        <p:spPr>
          <a:xfrm flipV="1">
            <a:off x="7162110" y="3428325"/>
            <a:ext cx="1965451" cy="76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E2DCE731-FBAF-41D1-89FD-8A05E8443952}"/>
              </a:ext>
            </a:extLst>
          </p:cNvPr>
          <p:cNvSpPr/>
          <p:nvPr/>
        </p:nvSpPr>
        <p:spPr>
          <a:xfrm>
            <a:off x="5890467" y="3052301"/>
            <a:ext cx="1271643" cy="905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Connect Hub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AA27602-2698-4C2B-8EAF-9274057EBAB3}"/>
              </a:ext>
            </a:extLst>
          </p:cNvPr>
          <p:cNvSpPr txBox="1"/>
          <p:nvPr/>
        </p:nvSpPr>
        <p:spPr>
          <a:xfrm flipH="1">
            <a:off x="3664989" y="3595268"/>
            <a:ext cx="2353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Hub can onl</a:t>
            </a:r>
            <a:r>
              <a:rPr lang="en-US" altLang="ja-JP" dirty="0"/>
              <a:t>y register printer. But cannot get printer log data.</a:t>
            </a:r>
            <a:r>
              <a:rPr kumimoji="1" lang="en-US" altLang="ja-JP" dirty="0"/>
              <a:t> </a:t>
            </a:r>
          </a:p>
          <a:p>
            <a:r>
              <a:rPr kumimoji="1" lang="en-US" altLang="ja-JP" dirty="0"/>
              <a:t>VW6 can print.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1B9D019-47F8-4E93-B5CC-C6720A6D8875}"/>
              </a:ext>
            </a:extLst>
          </p:cNvPr>
          <p:cNvSpPr txBox="1"/>
          <p:nvPr/>
        </p:nvSpPr>
        <p:spPr>
          <a:xfrm flipH="1">
            <a:off x="7129957" y="3633521"/>
            <a:ext cx="1874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Hub main access to office network</a:t>
            </a:r>
          </a:p>
        </p:txBody>
      </p:sp>
    </p:spTree>
    <p:extLst>
      <p:ext uri="{BB962C8B-B14F-4D97-AF65-F5344CB8AC3E}">
        <p14:creationId xmlns:p14="http://schemas.microsoft.com/office/powerpoint/2010/main" val="33407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2F177-5E77-4514-BC99-E3CAB41A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100" dirty="0"/>
              <a:t>You can check how many use network adapter in command prompt type “ipconfig /all”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E21B5B-D97D-4042-9570-AC952D5FD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B62BD62-74D9-4549-B007-872DC9FEC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328" y="1278956"/>
            <a:ext cx="6789916" cy="521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2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115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You can check how many use network adapter in command prompt type “ipconfig /all”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 Adachi</dc:creator>
  <cp:lastModifiedBy>Takashi Adachi</cp:lastModifiedBy>
  <cp:revision>1</cp:revision>
  <dcterms:created xsi:type="dcterms:W3CDTF">2021-09-29T05:46:51Z</dcterms:created>
  <dcterms:modified xsi:type="dcterms:W3CDTF">2021-09-29T06:24:12Z</dcterms:modified>
</cp:coreProperties>
</file>