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 snapToGrid="0">
      <p:cViewPr>
        <p:scale>
          <a:sx n="75" d="100"/>
          <a:sy n="75" d="100"/>
        </p:scale>
        <p:origin x="1722" y="9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CE311-EE43-4CF8-8274-2E7233E9AE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4F0AA4F-BA58-40D4-BF00-47758A67A7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98C04E4-94FE-4723-92E2-09FDE77B8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72740-6A39-4298-8EFE-7304301642A9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70B498-FA81-4BA6-82E4-302BD2F30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6D95F5B-1B43-4488-BE46-24B8300AE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965A5-52B3-43CD-9F8D-0A4893BABE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0422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AFF597-18B4-46E1-80B1-E5DB24FF9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AB0D5C2-0C5D-4C1D-B08B-53DFB87432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FF9E1D-A608-44EE-9255-032015F49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72740-6A39-4298-8EFE-7304301642A9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AEAA5-9D73-4355-AB6C-062534FAC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0E7F88-B835-4B8D-8659-C9A7351E5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965A5-52B3-43CD-9F8D-0A4893BABE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0051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1A01099-E8C9-419D-A796-9477E7FBE5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0D466C1-B091-4E0C-B383-6B1B2A8E2D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BF8A577-83DD-4CBF-9788-3ED496969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72740-6A39-4298-8EFE-7304301642A9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E3EC1D-188E-4327-8F30-CDA522D90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4310A78-EBA7-477A-BD11-5E677D6FD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965A5-52B3-43CD-9F8D-0A4893BABE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027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8A1FBB-0158-4D34-BC33-A0B2D012E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79DC3-9BA6-49D7-9A0A-59B6CD887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67E5125-A0E5-4FC5-84A1-B18EE26AF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72740-6A39-4298-8EFE-7304301642A9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A16F7F-F465-482B-A75C-A944EE8C4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86B9A29-07A4-4260-A84A-63A0EFCA9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965A5-52B3-43CD-9F8D-0A4893BABE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8884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345CD0-582F-4C73-B3E4-2EAF318E4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9A8F303-4336-428D-B377-62A5605E58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7B78703-04C3-40E1-BB68-64552D75C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72740-6A39-4298-8EFE-7304301642A9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4E66EB7-C269-4DAB-881F-987684FC5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D92B37A-EDCF-462D-AB79-E0D407DD0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965A5-52B3-43CD-9F8D-0A4893BABE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4213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C0472F-598D-4458-BA30-64C7E899A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F197331-EF2A-4131-BC6F-433CCB32F8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1AAFA9-CD99-4C4D-AD35-01BC697F79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0993B60-4651-4E1B-A0DF-AEC6BE123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72740-6A39-4298-8EFE-7304301642A9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06ECA38-EBCB-4F15-A5E6-AD79D078D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CCE106B-746E-4114-9FDE-DB8F0721A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965A5-52B3-43CD-9F8D-0A4893BABE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001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2E72CD-0418-4575-9463-3840F6D43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C7E8481-1AAC-401B-B99A-05355B13AC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F06E45E-06E4-4AF9-ACB6-2F53C7EF5D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B4FB420-E6FF-4452-B76F-DB5D71F533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5F89E55-DBE8-4AB9-8401-712C905603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A2C796B-07A1-4576-8B2C-7F472D03F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72740-6A39-4298-8EFE-7304301642A9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A27737F-0923-4484-9EF1-AB076F0DC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756A558-6B55-43C6-BF9C-C7123B255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965A5-52B3-43CD-9F8D-0A4893BABE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21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58FC54-CE34-4FC5-9C57-5F377CFEC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FE51E35-B791-4E7C-958A-4B5268A54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72740-6A39-4298-8EFE-7304301642A9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AEA613-7A71-41F2-8CC7-C9E2A023F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BF2DCBB-93BB-4690-A616-0BC96730D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965A5-52B3-43CD-9F8D-0A4893BABE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5387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CB3CB98-CCA3-4000-9F7C-DD5F571CD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72740-6A39-4298-8EFE-7304301642A9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D1D9484-64F7-4427-8073-CA0CEF36F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B72A2A6-7936-4DA7-89B8-64D1328C6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965A5-52B3-43CD-9F8D-0A4893BABE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7346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81B9DA-6A02-411F-B3EC-3C0239407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142BFD-7AF4-432C-8E93-22CB053C4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B7DFC29-09A4-4147-BDFE-6F5312697D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3D0C180-D5CF-4055-ABEE-3BE05DB1C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72740-6A39-4298-8EFE-7304301642A9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D9EED0-2E9C-400C-A6F5-5FF356B22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3C9AD50-ADE2-44AE-9D93-CA016332E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965A5-52B3-43CD-9F8D-0A4893BABE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239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064C56-C226-40C3-BFF0-0FC16A93E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32BC94F-BE08-43B3-9546-6D31FC03A4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55AD008-884F-485A-BD90-9D994524A9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CCB94EC-C18F-40AD-8D47-4AE8DDAEB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72740-6A39-4298-8EFE-7304301642A9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2A7A8E3-3C16-4042-9D58-25E072139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C16B1D-49E7-4ED9-931B-0D8CCDF60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965A5-52B3-43CD-9F8D-0A4893BABE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043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03E726B-52E7-40B9-8F6B-0C00CC17A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D9CC4DC-5B96-4CC5-9681-928AE33429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F9DA68-68C4-474B-A18F-CF4B69E3B3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72740-6A39-4298-8EFE-7304301642A9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23D377-2901-441D-A28E-90E0DF5295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0916910-AC18-4E82-A04F-87670D9ED2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965A5-52B3-43CD-9F8D-0A4893BABE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434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83CFDA95-9FC1-42D0-8F06-945970008471}"/>
              </a:ext>
            </a:extLst>
          </p:cNvPr>
          <p:cNvSpPr/>
          <p:nvPr/>
        </p:nvSpPr>
        <p:spPr>
          <a:xfrm>
            <a:off x="494417" y="1802050"/>
            <a:ext cx="2934583" cy="3252550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9482D611-2080-44CE-8201-2484794ED128}"/>
              </a:ext>
            </a:extLst>
          </p:cNvPr>
          <p:cNvSpPr/>
          <p:nvPr/>
        </p:nvSpPr>
        <p:spPr>
          <a:xfrm>
            <a:off x="9127561" y="1802050"/>
            <a:ext cx="2994334" cy="325255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グラフィックス 6" descr="コンピューター 単色塗りつぶし">
            <a:extLst>
              <a:ext uri="{FF2B5EF4-FFF2-40B4-BE49-F238E27FC236}">
                <a16:creationId xmlns:a16="http://schemas.microsoft.com/office/drawing/2014/main" id="{ED76BF62-7562-4A3D-ABB2-1C71973BF8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06669" y="2273372"/>
            <a:ext cx="1820389" cy="1820389"/>
          </a:xfrm>
          <a:prstGeom prst="rect">
            <a:avLst/>
          </a:prstGeom>
        </p:spPr>
      </p:pic>
      <p:pic>
        <p:nvPicPr>
          <p:cNvPr id="8" name="Picture 4">
            <a:extLst>
              <a:ext uri="{FF2B5EF4-FFF2-40B4-BE49-F238E27FC236}">
                <a16:creationId xmlns:a16="http://schemas.microsoft.com/office/drawing/2014/main" id="{1A7D9EE4-97BD-4D6A-8F3E-413EC9B0F20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50452"/>
          <a:stretch/>
        </p:blipFill>
        <p:spPr>
          <a:xfrm>
            <a:off x="867656" y="2313224"/>
            <a:ext cx="1482464" cy="1107281"/>
          </a:xfrm>
          <a:prstGeom prst="rect">
            <a:avLst/>
          </a:prstGeom>
        </p:spPr>
      </p:pic>
      <p:pic>
        <p:nvPicPr>
          <p:cNvPr id="9" name="Picture 4">
            <a:extLst>
              <a:ext uri="{FF2B5EF4-FFF2-40B4-BE49-F238E27FC236}">
                <a16:creationId xmlns:a16="http://schemas.microsoft.com/office/drawing/2014/main" id="{84697B1B-5A55-45C5-B1FA-4C5274F7011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50452"/>
          <a:stretch/>
        </p:blipFill>
        <p:spPr>
          <a:xfrm>
            <a:off x="936230" y="3226904"/>
            <a:ext cx="1482464" cy="1107281"/>
          </a:xfrm>
          <a:prstGeom prst="rect">
            <a:avLst/>
          </a:prstGeom>
        </p:spPr>
      </p:pic>
      <p:pic>
        <p:nvPicPr>
          <p:cNvPr id="12" name="グラフィックス 11" descr="ノート PC 単色塗りつぶし">
            <a:extLst>
              <a:ext uri="{FF2B5EF4-FFF2-40B4-BE49-F238E27FC236}">
                <a16:creationId xmlns:a16="http://schemas.microsoft.com/office/drawing/2014/main" id="{1C63008C-E86D-4B69-ABBE-B648639F3BE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387282" y="2192811"/>
            <a:ext cx="914400" cy="914400"/>
          </a:xfrm>
          <a:prstGeom prst="rect">
            <a:avLst/>
          </a:prstGeom>
        </p:spPr>
      </p:pic>
      <p:pic>
        <p:nvPicPr>
          <p:cNvPr id="14" name="グラフィックス 13" descr="コンピューター 単色塗りつぶし">
            <a:extLst>
              <a:ext uri="{FF2B5EF4-FFF2-40B4-BE49-F238E27FC236}">
                <a16:creationId xmlns:a16="http://schemas.microsoft.com/office/drawing/2014/main" id="{F6989588-CBFC-417B-9D70-4ED98821AF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72157" y="3203651"/>
            <a:ext cx="914400" cy="914400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989D89B-C679-48C0-BE33-A86B462A5467}"/>
              </a:ext>
            </a:extLst>
          </p:cNvPr>
          <p:cNvSpPr txBox="1"/>
          <p:nvPr/>
        </p:nvSpPr>
        <p:spPr>
          <a:xfrm flipH="1">
            <a:off x="720703" y="1356902"/>
            <a:ext cx="3395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Show</a:t>
            </a:r>
            <a:r>
              <a:rPr kumimoji="1" lang="ja-JP" altLang="en-US" dirty="0"/>
              <a:t> </a:t>
            </a:r>
            <a:r>
              <a:rPr kumimoji="1" lang="en-US" altLang="ja-JP" dirty="0"/>
              <a:t>room</a:t>
            </a:r>
            <a:r>
              <a:rPr kumimoji="1" lang="ja-JP" altLang="en-US" dirty="0"/>
              <a:t> </a:t>
            </a:r>
            <a:r>
              <a:rPr kumimoji="1" lang="en-US" altLang="ja-JP" dirty="0"/>
              <a:t>network</a:t>
            </a:r>
            <a:endParaRPr kumimoji="1" lang="ja-JP" altLang="en-US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B3C6927-A636-41DC-B264-2A315325C2BA}"/>
              </a:ext>
            </a:extLst>
          </p:cNvPr>
          <p:cNvSpPr txBox="1"/>
          <p:nvPr/>
        </p:nvSpPr>
        <p:spPr>
          <a:xfrm flipH="1">
            <a:off x="9655159" y="1309484"/>
            <a:ext cx="3395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Office network</a:t>
            </a:r>
            <a:endParaRPr kumimoji="1" lang="ja-JP" altLang="en-US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3B00D75-ABBC-44C3-B3A7-300E74C63531}"/>
              </a:ext>
            </a:extLst>
          </p:cNvPr>
          <p:cNvSpPr txBox="1"/>
          <p:nvPr/>
        </p:nvSpPr>
        <p:spPr>
          <a:xfrm>
            <a:off x="9163607" y="4482388"/>
            <a:ext cx="3028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example IP 133.111.50. ***</a:t>
            </a:r>
            <a:endParaRPr kumimoji="1" lang="ja-JP" altLang="en-US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62A7E21-D8BA-41F7-A2FF-4477EDB81899}"/>
              </a:ext>
            </a:extLst>
          </p:cNvPr>
          <p:cNvSpPr txBox="1"/>
          <p:nvPr/>
        </p:nvSpPr>
        <p:spPr>
          <a:xfrm>
            <a:off x="579709" y="450032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dirty="0"/>
              <a:t>example IP 192.168.0. ***</a:t>
            </a:r>
            <a:endParaRPr kumimoji="1" lang="ja-JP" altLang="en-US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8EEC37E-F1DB-43E8-BE29-C0E4FD82BEDC}"/>
              </a:ext>
            </a:extLst>
          </p:cNvPr>
          <p:cNvSpPr txBox="1"/>
          <p:nvPr/>
        </p:nvSpPr>
        <p:spPr>
          <a:xfrm flipH="1">
            <a:off x="227716" y="5232477"/>
            <a:ext cx="42426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Show room network has security which is restricted the transmission of data such as the cloud. Because the user's data is not leaked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24D00F5-462A-433C-9BBC-2A1E96C42BD2}"/>
              </a:ext>
            </a:extLst>
          </p:cNvPr>
          <p:cNvSpPr txBox="1"/>
          <p:nvPr/>
        </p:nvSpPr>
        <p:spPr>
          <a:xfrm flipH="1">
            <a:off x="9321973" y="5234271"/>
            <a:ext cx="3729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PC can access cloud DB  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D2ACE9B9-3572-460A-AE01-5A24BB3EBF15}"/>
              </a:ext>
            </a:extLst>
          </p:cNvPr>
          <p:cNvSpPr txBox="1"/>
          <p:nvPr/>
        </p:nvSpPr>
        <p:spPr>
          <a:xfrm flipH="1">
            <a:off x="4615446" y="900350"/>
            <a:ext cx="31662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If PC which installed Hub have 2 network adapter for show room and office.</a:t>
            </a:r>
          </a:p>
          <a:p>
            <a:r>
              <a:rPr lang="en-US" altLang="ja-JP" dirty="0"/>
              <a:t>You can check it in command prompt type “ipconfig /all”</a:t>
            </a:r>
            <a:endParaRPr kumimoji="1" lang="en-US" altLang="ja-JP" dirty="0"/>
          </a:p>
        </p:txBody>
      </p: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779FA706-A2B8-425C-AB34-66BBFB530CB2}"/>
              </a:ext>
            </a:extLst>
          </p:cNvPr>
          <p:cNvCxnSpPr>
            <a:cxnSpLocks/>
            <a:stCxn id="33" idx="1"/>
            <a:endCxn id="4" idx="3"/>
          </p:cNvCxnSpPr>
          <p:nvPr/>
        </p:nvCxnSpPr>
        <p:spPr>
          <a:xfrm flipH="1" flipV="1">
            <a:off x="3429000" y="3428325"/>
            <a:ext cx="2461467" cy="767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BBED1653-7314-43DF-BA4E-C7BD89C13102}"/>
              </a:ext>
            </a:extLst>
          </p:cNvPr>
          <p:cNvCxnSpPr>
            <a:cxnSpLocks/>
            <a:stCxn id="33" idx="3"/>
            <a:endCxn id="5" idx="1"/>
          </p:cNvCxnSpPr>
          <p:nvPr/>
        </p:nvCxnSpPr>
        <p:spPr>
          <a:xfrm flipV="1">
            <a:off x="7162110" y="3428325"/>
            <a:ext cx="1965451" cy="767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E2DCE731-FBAF-41D1-89FD-8A05E8443952}"/>
              </a:ext>
            </a:extLst>
          </p:cNvPr>
          <p:cNvSpPr/>
          <p:nvPr/>
        </p:nvSpPr>
        <p:spPr>
          <a:xfrm>
            <a:off x="5890467" y="3052301"/>
            <a:ext cx="1271643" cy="9056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Connect Hub</a:t>
            </a:r>
            <a:endParaRPr kumimoji="1" lang="ja-JP" altLang="en-US" dirty="0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1AA27602-2698-4C2B-8EAF-9274057EBAB3}"/>
              </a:ext>
            </a:extLst>
          </p:cNvPr>
          <p:cNvSpPr txBox="1"/>
          <p:nvPr/>
        </p:nvSpPr>
        <p:spPr>
          <a:xfrm flipH="1">
            <a:off x="3664989" y="3595268"/>
            <a:ext cx="23534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Hub can onl</a:t>
            </a:r>
            <a:r>
              <a:rPr lang="en-US" altLang="ja-JP" dirty="0"/>
              <a:t>y register printer. But cannot get printer log data.</a:t>
            </a:r>
            <a:r>
              <a:rPr kumimoji="1" lang="en-US" altLang="ja-JP" dirty="0"/>
              <a:t> </a:t>
            </a:r>
          </a:p>
          <a:p>
            <a:r>
              <a:rPr kumimoji="1" lang="en-US" altLang="ja-JP" dirty="0"/>
              <a:t>VW6 can print.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E1B9D019-47F8-4E93-B5CC-C6720A6D8875}"/>
              </a:ext>
            </a:extLst>
          </p:cNvPr>
          <p:cNvSpPr txBox="1"/>
          <p:nvPr/>
        </p:nvSpPr>
        <p:spPr>
          <a:xfrm flipH="1">
            <a:off x="7129957" y="3633521"/>
            <a:ext cx="18747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Hub main access to office network</a:t>
            </a:r>
          </a:p>
        </p:txBody>
      </p:sp>
    </p:spTree>
    <p:extLst>
      <p:ext uri="{BB962C8B-B14F-4D97-AF65-F5344CB8AC3E}">
        <p14:creationId xmlns:p14="http://schemas.microsoft.com/office/powerpoint/2010/main" val="334075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A2F177-5E77-4514-BC99-E3CAB41A8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sz="3100" dirty="0"/>
              <a:t>You can check how many use network adapter in command prompt type “ipconfig /all”</a:t>
            </a:r>
            <a:br>
              <a:rPr kumimoji="1" lang="en-US" altLang="ja-JP" dirty="0"/>
            </a:b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0E21B5B-D97D-4042-9570-AC952D5FD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4B62BD62-74D9-4549-B007-872DC9FEC9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0328" y="1278956"/>
            <a:ext cx="6789916" cy="5213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728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115</Words>
  <Application>Microsoft Office PowerPoint</Application>
  <PresentationFormat>ワイド画面</PresentationFormat>
  <Paragraphs>13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You can check how many use network adapter in command prompt type “ipconfig /all”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Takashi Adachi</dc:creator>
  <cp:lastModifiedBy>Takashi Adachi</cp:lastModifiedBy>
  <cp:revision>1</cp:revision>
  <dcterms:created xsi:type="dcterms:W3CDTF">2021-09-29T05:46:51Z</dcterms:created>
  <dcterms:modified xsi:type="dcterms:W3CDTF">2021-09-29T06:24:12Z</dcterms:modified>
</cp:coreProperties>
</file>